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11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6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3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2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0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6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8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7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30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56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8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8FB7-6D44-4BB9-8B2C-F8B241CA93DC}" type="datetimeFigureOut">
              <a:rPr lang="en-US" smtClean="0"/>
              <a:t>8/3/2013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E79C3-9A32-4138-AA4F-C4006C8E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6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914400"/>
            <a:ext cx="270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Appointments Setup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83732"/>
            <a:ext cx="61177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Use this process to configure the appointments that will be assigned as new applications are </a:t>
            </a:r>
          </a:p>
          <a:p>
            <a:r>
              <a:rPr lang="en-US" sz="1200" dirty="0" smtClean="0"/>
              <a:t>entered into the system.  Note – even if your Corps is not assigning appointments, there should</a:t>
            </a:r>
          </a:p>
          <a:p>
            <a:r>
              <a:rPr lang="en-US" sz="1200" dirty="0" smtClean="0"/>
              <a:t>Be at a minimum a ‘0’ (starting) zero record and a (ending) large number record so that all </a:t>
            </a:r>
          </a:p>
          <a:p>
            <a:r>
              <a:rPr lang="en-US" sz="1200" dirty="0" smtClean="0"/>
              <a:t>Applications for your Corps will fall within these two numbers.</a:t>
            </a:r>
          </a:p>
          <a:p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81276"/>
            <a:ext cx="5615557" cy="235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2145268"/>
            <a:ext cx="557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the Main Menu, click on Client Appointments Setup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5257800"/>
            <a:ext cx="5870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initial screen will show that you have a zero(0) records configured for you.</a:t>
            </a:r>
          </a:p>
          <a:p>
            <a:r>
              <a:rPr lang="en-US" sz="1400" dirty="0" smtClean="0"/>
              <a:t>You may also see a large number such as 20000 as an ending record.</a:t>
            </a:r>
            <a:endParaRPr 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30" y="5802792"/>
            <a:ext cx="4380070" cy="260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01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57200"/>
            <a:ext cx="578228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 first thing to do is to decide the dates and times, as well as how many</a:t>
            </a:r>
          </a:p>
          <a:p>
            <a:r>
              <a:rPr lang="en-US" sz="1400" dirty="0"/>
              <a:t>f</a:t>
            </a:r>
            <a:r>
              <a:rPr lang="en-US" sz="1400" dirty="0" smtClean="0"/>
              <a:t>amilies you will be seeing at each time.</a:t>
            </a:r>
          </a:p>
          <a:p>
            <a:r>
              <a:rPr lang="en-US" sz="1400" dirty="0" smtClean="0"/>
              <a:t>Will your appointments continue thru lunch time or do you want to schedule</a:t>
            </a:r>
          </a:p>
          <a:p>
            <a:r>
              <a:rPr lang="en-US" sz="1400" dirty="0" smtClean="0"/>
              <a:t>a break for the morning and afternoon session.</a:t>
            </a:r>
          </a:p>
          <a:p>
            <a:r>
              <a:rPr lang="en-US" sz="1400" dirty="0" smtClean="0"/>
              <a:t>Will your appointments span more than one day?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57106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Step 1. </a:t>
            </a:r>
            <a:r>
              <a:rPr lang="en-US" sz="1400" dirty="0"/>
              <a:t>Click on the 0 record and update the date and time to match your </a:t>
            </a:r>
            <a:br>
              <a:rPr lang="en-US" sz="1400" dirty="0"/>
            </a:br>
            <a:r>
              <a:rPr lang="en-US" sz="1400" dirty="0" smtClean="0"/>
              <a:t>planed first date and time for appointments.  For example, if your first day </a:t>
            </a:r>
          </a:p>
          <a:p>
            <a:r>
              <a:rPr lang="en-US" sz="1400" dirty="0"/>
              <a:t>o</a:t>
            </a:r>
            <a:r>
              <a:rPr lang="en-US" sz="1400" dirty="0" smtClean="0"/>
              <a:t>f appointments is Monday, December 16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2013 at 9:00 AM, then change </a:t>
            </a:r>
          </a:p>
          <a:p>
            <a:r>
              <a:rPr lang="en-US" sz="1400" dirty="0" smtClean="0"/>
              <a:t>the Zero record to reflect this and click on Next to save and return to the list.</a:t>
            </a:r>
            <a:endParaRPr lang="en-U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7" y="3048000"/>
            <a:ext cx="50387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5638800"/>
            <a:ext cx="5284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Step 2.  Click on the 20000 record and delete it.  You will add one back</a:t>
            </a:r>
          </a:p>
          <a:p>
            <a:r>
              <a:rPr lang="en-US" sz="1400" dirty="0" smtClean="0"/>
              <a:t>later after configuring the appointment times. </a:t>
            </a:r>
            <a:endParaRPr lang="en-US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80" y="6248400"/>
            <a:ext cx="41624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80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5120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Click on the link to Add a Range of New Appointments and fill in the</a:t>
            </a:r>
          </a:p>
          <a:p>
            <a:r>
              <a:rPr lang="en-US" sz="1400" dirty="0" smtClean="0"/>
              <a:t>options.</a:t>
            </a:r>
            <a:endParaRPr 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1371600"/>
            <a:ext cx="2743200" cy="1422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2794586"/>
            <a:ext cx="533126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Using the plan for appointments, fill in the details for your Corps.</a:t>
            </a:r>
          </a:p>
          <a:p>
            <a:r>
              <a:rPr lang="en-US" sz="1400" dirty="0" smtClean="0"/>
              <a:t>In this example, the plan will be:</a:t>
            </a:r>
          </a:p>
          <a:p>
            <a:r>
              <a:rPr lang="en-US" sz="1400" dirty="0" smtClean="0"/>
              <a:t>Starting at 9:00 AM on 12/16, with 25 appointments every 30 minutes</a:t>
            </a:r>
          </a:p>
          <a:p>
            <a:r>
              <a:rPr lang="en-US" sz="1400" dirty="0" smtClean="0"/>
              <a:t>and a 1 hour break between noon and 1:00 PM – the last appointment</a:t>
            </a:r>
          </a:p>
          <a:p>
            <a:r>
              <a:rPr lang="en-US" sz="1400" dirty="0" smtClean="0"/>
              <a:t>to be given is 4:30 PM.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782582"/>
            <a:ext cx="618919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Fill in the date (no slashes, just 121613) </a:t>
            </a:r>
          </a:p>
          <a:p>
            <a:r>
              <a:rPr lang="en-US" sz="1400" dirty="0" smtClean="0"/>
              <a:t>Select the start time of 9:30 because the Zero record is already at 9:00</a:t>
            </a:r>
          </a:p>
          <a:p>
            <a:r>
              <a:rPr lang="en-US" sz="1400" dirty="0" smtClean="0"/>
              <a:t>Select the End Time of 11:30 so that you can take a break for lunch at noon</a:t>
            </a:r>
          </a:p>
          <a:p>
            <a:r>
              <a:rPr lang="en-US" sz="1400" dirty="0" smtClean="0"/>
              <a:t>The increment time is 30 minutes</a:t>
            </a:r>
          </a:p>
          <a:p>
            <a:r>
              <a:rPr lang="en-US" sz="1400" dirty="0" smtClean="0"/>
              <a:t>The Starting number for this batch is 26 because the first 25 will be in the 9:00 slot</a:t>
            </a:r>
          </a:p>
          <a:p>
            <a:r>
              <a:rPr lang="en-US" sz="1400" dirty="0" smtClean="0"/>
              <a:t>You want 25 per block.  </a:t>
            </a:r>
          </a:p>
          <a:p>
            <a:r>
              <a:rPr lang="en-US" sz="1400" dirty="0" smtClean="0"/>
              <a:t>Click on Generate New Appointments.</a:t>
            </a:r>
            <a:endParaRPr lang="en-US" sz="1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4137"/>
            <a:ext cx="5262563" cy="274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23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43000"/>
            <a:ext cx="5765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This returns you to the list screen showing the Appointments that have been</a:t>
            </a:r>
          </a:p>
          <a:p>
            <a:r>
              <a:rPr lang="en-US" sz="1400" dirty="0" smtClean="0"/>
              <a:t>configured.  Click on Add a Range… to add the after noon batch</a:t>
            </a:r>
            <a:endParaRPr lang="en-US" sz="1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303847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3572002"/>
            <a:ext cx="54838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Notice that at the bottom of the screen, it tells you that the  </a:t>
            </a:r>
          </a:p>
          <a:p>
            <a:r>
              <a:rPr lang="en-US" sz="1400" dirty="0" smtClean="0"/>
              <a:t>Highest Appt. </a:t>
            </a:r>
            <a:r>
              <a:rPr lang="en-US" sz="1400" dirty="0" err="1" smtClean="0"/>
              <a:t>Nbr</a:t>
            </a:r>
            <a:r>
              <a:rPr lang="en-US" sz="1400" dirty="0" smtClean="0"/>
              <a:t>. is 126.  Use this to calculate the next starting number:</a:t>
            </a:r>
          </a:p>
          <a:p>
            <a:r>
              <a:rPr lang="en-US" sz="1400" dirty="0" smtClean="0"/>
              <a:t> (126 + 25 = 151) </a:t>
            </a:r>
            <a:endParaRPr lang="en-US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54209"/>
            <a:ext cx="5362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39" y="5945793"/>
            <a:ext cx="5619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74914" y="5400802"/>
            <a:ext cx="5472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Fill in the selections for the afternoon section.  121613 and 1:00 to 4:30</a:t>
            </a:r>
          </a:p>
          <a:p>
            <a:r>
              <a:rPr lang="en-US" sz="1400" dirty="0" smtClean="0"/>
              <a:t>30 Minutes, Starting number is 151 and 25 per each block.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0386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4824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When you return to the list screen, it shows appointments from</a:t>
            </a:r>
          </a:p>
          <a:p>
            <a:r>
              <a:rPr lang="en-US" sz="1400" dirty="0" smtClean="0"/>
              <a:t>0 at 9:00 thru 126 at 11:30 and then the afternoon batch</a:t>
            </a:r>
          </a:p>
          <a:p>
            <a:r>
              <a:rPr lang="en-US" sz="1400" dirty="0" smtClean="0"/>
              <a:t> is 151 at 1:00 thru 326 at 4:30</a:t>
            </a:r>
            <a:endParaRPr lang="en-US" sz="1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00664"/>
            <a:ext cx="3333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05543" y="5254823"/>
            <a:ext cx="5427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Click on Add a Single New Appointment to add back in the 20000 record</a:t>
            </a:r>
            <a:endParaRPr lang="en-US" sz="1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3" y="5573486"/>
            <a:ext cx="4267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8001000"/>
            <a:ext cx="55449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Fill in the date and time (in 24 hour time – 5:00 PM is 1700.</a:t>
            </a:r>
          </a:p>
          <a:p>
            <a:r>
              <a:rPr lang="en-US" sz="1400" dirty="0" smtClean="0"/>
              <a:t>Add a very large number like 20000 so that the assignment routine never </a:t>
            </a:r>
          </a:p>
          <a:p>
            <a:r>
              <a:rPr lang="en-US" sz="1400" dirty="0" smtClean="0"/>
              <a:t>falls outside of the range, and then the printer time of 5:00 PM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6779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990600"/>
            <a:ext cx="2829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Now your configuration is complete.</a:t>
            </a:r>
            <a:endParaRPr lang="en-US" sz="1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8377"/>
            <a:ext cx="419100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4876800"/>
            <a:ext cx="55526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If you wanted to assign appointments across multiple days, then you </a:t>
            </a:r>
          </a:p>
          <a:p>
            <a:r>
              <a:rPr lang="en-US" sz="1400" dirty="0" smtClean="0"/>
              <a:t>would continue assigning batches of appointment blocks until completed.</a:t>
            </a:r>
          </a:p>
          <a:p>
            <a:r>
              <a:rPr lang="en-US" sz="1400" dirty="0" smtClean="0"/>
              <a:t>Then add a single large number at the end of the last day.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6643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589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7</cp:revision>
  <dcterms:created xsi:type="dcterms:W3CDTF">2013-08-03T18:08:32Z</dcterms:created>
  <dcterms:modified xsi:type="dcterms:W3CDTF">2013-08-03T19:03:30Z</dcterms:modified>
</cp:coreProperties>
</file>