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2604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EE86-7270-4560-843E-6BC0D7BEF006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1AA3-2CE2-4681-9CAD-2534AF766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043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EE86-7270-4560-843E-6BC0D7BEF006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1AA3-2CE2-4681-9CAD-2534AF766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254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EE86-7270-4560-843E-6BC0D7BEF006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1AA3-2CE2-4681-9CAD-2534AF766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85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EE86-7270-4560-843E-6BC0D7BEF006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1AA3-2CE2-4681-9CAD-2534AF766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878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EE86-7270-4560-843E-6BC0D7BEF006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1AA3-2CE2-4681-9CAD-2534AF766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274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EE86-7270-4560-843E-6BC0D7BEF006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1AA3-2CE2-4681-9CAD-2534AF766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780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EE86-7270-4560-843E-6BC0D7BEF006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1AA3-2CE2-4681-9CAD-2534AF766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2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EE86-7270-4560-843E-6BC0D7BEF006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1AA3-2CE2-4681-9CAD-2534AF766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047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EE86-7270-4560-843E-6BC0D7BEF006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1AA3-2CE2-4681-9CAD-2534AF766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55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EE86-7270-4560-843E-6BC0D7BEF006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1AA3-2CE2-4681-9CAD-2534AF766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53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EE86-7270-4560-843E-6BC0D7BEF006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1AA3-2CE2-4681-9CAD-2534AF766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94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AEE86-7270-4560-843E-6BC0D7BEF006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D1AA3-2CE2-4681-9CAD-2534AF766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37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533400"/>
            <a:ext cx="5071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2015 – working with Angel History – Life Skill classes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143000"/>
            <a:ext cx="3905250" cy="11525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19200" y="2743200"/>
            <a:ext cx="45546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 the AngelWeb main menu, open the link to</a:t>
            </a:r>
            <a:br>
              <a:rPr lang="en-US" dirty="0" smtClean="0"/>
            </a:br>
            <a:r>
              <a:rPr lang="en-US" dirty="0" smtClean="0"/>
              <a:t>Search History by HOH last Name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840" y="3581400"/>
            <a:ext cx="5352700" cy="345131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19200" y="7391400"/>
            <a:ext cx="43167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 that you can limit the application type </a:t>
            </a:r>
            <a:br>
              <a:rPr lang="en-US" dirty="0" smtClean="0"/>
            </a:br>
            <a:r>
              <a:rPr lang="en-US" dirty="0" smtClean="0"/>
              <a:t>and search by HOH last name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2133600" y="6766011"/>
            <a:ext cx="1676400" cy="70158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2895600" y="6705600"/>
            <a:ext cx="990600" cy="100896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319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712" y="1532930"/>
            <a:ext cx="5659681" cy="174001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5800" y="609600"/>
            <a:ext cx="56775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You can identify those applications in history that should</a:t>
            </a:r>
            <a:br>
              <a:rPr lang="en-US" dirty="0" smtClean="0"/>
            </a:br>
            <a:r>
              <a:rPr lang="en-US" dirty="0" smtClean="0"/>
              <a:t>take a Life Skills class by clicking on the column to toggle  </a:t>
            </a:r>
            <a:br>
              <a:rPr lang="en-US" dirty="0" smtClean="0"/>
            </a:br>
            <a:r>
              <a:rPr lang="en-US" dirty="0" smtClean="0"/>
              <a:t>the value from No to Yes or back to No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3733800"/>
            <a:ext cx="5431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You can also update the date the person completed the </a:t>
            </a:r>
            <a:br>
              <a:rPr lang="en-US" dirty="0" smtClean="0"/>
            </a:br>
            <a:r>
              <a:rPr lang="en-US" dirty="0" smtClean="0"/>
              <a:t>date by toggling the value from No to the current date.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28" y="4572000"/>
            <a:ext cx="5871648" cy="18316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6858000"/>
            <a:ext cx="4371975" cy="18859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85800" y="6442294"/>
            <a:ext cx="5025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You can also run a report and save the spreadsheet.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099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58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</dc:creator>
  <cp:lastModifiedBy>Peter</cp:lastModifiedBy>
  <cp:revision>2</cp:revision>
  <dcterms:created xsi:type="dcterms:W3CDTF">2015-08-01T17:30:27Z</dcterms:created>
  <dcterms:modified xsi:type="dcterms:W3CDTF">2015-08-01T17:44:39Z</dcterms:modified>
</cp:coreProperties>
</file>