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4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5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8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7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4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5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EE86-7270-4560-843E-6BC0D7BEF00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1AA3-2CE2-4681-9CAD-2534AF766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33400"/>
            <a:ext cx="507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 – working with Angel History – Life Skill classes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43000"/>
            <a:ext cx="3905250" cy="1152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2743200"/>
            <a:ext cx="4554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AngelWeb main menu, open the link to</a:t>
            </a:r>
            <a:br>
              <a:rPr lang="en-US" dirty="0" smtClean="0"/>
            </a:br>
            <a:r>
              <a:rPr lang="en-US" dirty="0" smtClean="0"/>
              <a:t>Search History by HOH last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40" y="3581400"/>
            <a:ext cx="5352700" cy="34513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7391400"/>
            <a:ext cx="4316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you can limit the application type </a:t>
            </a:r>
            <a:br>
              <a:rPr lang="en-US" dirty="0" smtClean="0"/>
            </a:br>
            <a:r>
              <a:rPr lang="en-US" dirty="0" smtClean="0"/>
              <a:t>and search by HOH last name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133600" y="6766011"/>
            <a:ext cx="1676400" cy="7015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895600" y="6705600"/>
            <a:ext cx="990600" cy="10089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31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12" y="1532930"/>
            <a:ext cx="5659681" cy="17400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609600"/>
            <a:ext cx="5677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can identify those applications in history that should</a:t>
            </a:r>
            <a:br>
              <a:rPr lang="en-US" dirty="0" smtClean="0"/>
            </a:br>
            <a:r>
              <a:rPr lang="en-US" dirty="0" smtClean="0"/>
              <a:t>take a Life Skills class by clicking on the column to toggle  </a:t>
            </a:r>
            <a:br>
              <a:rPr lang="en-US" dirty="0" smtClean="0"/>
            </a:br>
            <a:r>
              <a:rPr lang="en-US" dirty="0" smtClean="0"/>
              <a:t>the value from No to Yes or back to No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733800"/>
            <a:ext cx="543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can also update the date the person completed the </a:t>
            </a:r>
            <a:br>
              <a:rPr lang="en-US" dirty="0" smtClean="0"/>
            </a:br>
            <a:r>
              <a:rPr lang="en-US" dirty="0" smtClean="0"/>
              <a:t>date by toggling the value from No to the current date.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4572000"/>
            <a:ext cx="5871648" cy="1831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0"/>
            <a:ext cx="4371975" cy="1885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6442294"/>
            <a:ext cx="5025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can also run a report and save the spreadsheet.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9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2</cp:revision>
  <dcterms:created xsi:type="dcterms:W3CDTF">2015-08-01T17:30:27Z</dcterms:created>
  <dcterms:modified xsi:type="dcterms:W3CDTF">2015-08-01T17:44:39Z</dcterms:modified>
</cp:coreProperties>
</file>