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5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5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0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4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23E8-0871-4DD6-9E6C-344DB635020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5F74-B386-42F7-AE8F-C633AA83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9600"/>
            <a:ext cx="385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Working with Preregistration.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219200"/>
            <a:ext cx="55484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Preregistration module has been added. </a:t>
            </a:r>
            <a:br>
              <a:rPr lang="en-US" dirty="0" smtClean="0"/>
            </a:br>
            <a:r>
              <a:rPr lang="en-US" dirty="0" smtClean="0"/>
              <a:t>Sites can allow clients to complete a portion of their</a:t>
            </a:r>
            <a:br>
              <a:rPr lang="en-US" dirty="0" smtClean="0"/>
            </a:br>
            <a:r>
              <a:rPr lang="en-US" dirty="0" smtClean="0"/>
              <a:t>application online, in advance of their interview with the </a:t>
            </a:r>
            <a:br>
              <a:rPr lang="en-US" dirty="0" smtClean="0"/>
            </a:br>
            <a:r>
              <a:rPr lang="en-US" dirty="0" smtClean="0"/>
              <a:t>Angel intake case worker.</a:t>
            </a:r>
          </a:p>
          <a:p>
            <a:r>
              <a:rPr lang="en-US" dirty="0" smtClean="0"/>
              <a:t>1. Activate the Appointment type application on the site</a:t>
            </a:r>
            <a:br>
              <a:rPr lang="en-US" dirty="0" smtClean="0"/>
            </a:br>
            <a:r>
              <a:rPr lang="en-US" dirty="0" smtClean="0"/>
              <a:t>setup screen.  Go to the Corps Setup Info 3 menu.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17" y="3048000"/>
            <a:ext cx="5587999" cy="27611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4201" y="6019800"/>
            <a:ext cx="5808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type 03 – Appointment, change the status to Automatic.</a:t>
            </a:r>
            <a:br>
              <a:rPr lang="en-US" dirty="0" smtClean="0"/>
            </a:br>
            <a:r>
              <a:rPr lang="en-US" dirty="0" smtClean="0"/>
              <a:t>2.  At the bottom of this screen, </a:t>
            </a:r>
            <a:br>
              <a:rPr lang="en-US" dirty="0" smtClean="0"/>
            </a:br>
            <a:r>
              <a:rPr lang="en-US" dirty="0" smtClean="0"/>
              <a:t>    create a secret code that clients will use on the </a:t>
            </a:r>
            <a:br>
              <a:rPr lang="en-US" dirty="0" smtClean="0"/>
            </a:br>
            <a:r>
              <a:rPr lang="en-US" dirty="0" smtClean="0"/>
              <a:t>   preregistration URL to complete their </a:t>
            </a:r>
            <a:r>
              <a:rPr lang="en-US" dirty="0" err="1" smtClean="0"/>
              <a:t>prereg</a:t>
            </a:r>
            <a:r>
              <a:rPr lang="en-US" dirty="0" smtClean="0"/>
              <a:t> application.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84" y="7391400"/>
            <a:ext cx="58007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2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446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 Create a range of Appointment type dates.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2543175" cy="1123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2286000"/>
            <a:ext cx="5458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 Angel appointments, Application appointments</a:t>
            </a:r>
            <a:br>
              <a:rPr lang="en-US" dirty="0" smtClean="0"/>
            </a:br>
            <a:r>
              <a:rPr lang="en-US" dirty="0" smtClean="0"/>
              <a:t>require a ‘0’ record on the starting date, </a:t>
            </a:r>
            <a:br>
              <a:rPr lang="en-US" dirty="0" smtClean="0"/>
            </a:br>
            <a:r>
              <a:rPr lang="en-US" dirty="0" smtClean="0"/>
              <a:t>A range of dates and number of appointments to assign,</a:t>
            </a:r>
            <a:br>
              <a:rPr lang="en-US" dirty="0" smtClean="0"/>
            </a:br>
            <a:r>
              <a:rPr lang="en-US" dirty="0" smtClean="0"/>
              <a:t>And an ending count like 20000 for the last time.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74" y="3657600"/>
            <a:ext cx="50863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499" y="2590800"/>
            <a:ext cx="610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http://www.pwhdev.com/hosted03/AngelWeb/loginangel.html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59062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Clients should be given the URL for your site and the secret</a:t>
            </a:r>
            <a:br>
              <a:rPr lang="en-US" dirty="0" smtClean="0"/>
            </a:br>
            <a:r>
              <a:rPr lang="en-US" dirty="0" smtClean="0"/>
              <a:t>code so that their preregistration application will be assigned</a:t>
            </a:r>
            <a:br>
              <a:rPr lang="en-US" dirty="0" smtClean="0"/>
            </a:br>
            <a:r>
              <a:rPr lang="en-US" dirty="0" smtClean="0"/>
              <a:t>to your site.</a:t>
            </a:r>
            <a:br>
              <a:rPr lang="en-US" dirty="0" smtClean="0"/>
            </a:br>
            <a:r>
              <a:rPr lang="en-US" dirty="0" smtClean="0"/>
              <a:t>The URL is the same as your AngelWeb site, except it has </a:t>
            </a:r>
            <a:br>
              <a:rPr lang="en-US" dirty="0" smtClean="0"/>
            </a:br>
            <a:r>
              <a:rPr lang="en-US" dirty="0" smtClean="0"/>
              <a:t>loginangel.html at the end instead of your normal login.html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578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will enter the Angel Code and proceed to complete</a:t>
            </a:r>
            <a:br>
              <a:rPr lang="en-US" dirty="0" smtClean="0"/>
            </a:br>
            <a:r>
              <a:rPr lang="en-US" dirty="0" smtClean="0"/>
              <a:t>the preregistration.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" y="4038600"/>
            <a:ext cx="5638800" cy="272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2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14400"/>
            <a:ext cx="553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will complete the basic information for their family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6248400" cy="5059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91400"/>
            <a:ext cx="5943600" cy="1208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2148" y="6772295"/>
            <a:ext cx="550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done, they will click on Add New Record to submit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9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0600"/>
            <a:ext cx="5552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will receive an appointment time for their follow-up</a:t>
            </a:r>
            <a:br>
              <a:rPr lang="en-US" dirty="0" smtClean="0"/>
            </a:br>
            <a:r>
              <a:rPr lang="en-US" dirty="0" smtClean="0"/>
              <a:t>visit with the Angel Intake case worker to complete their</a:t>
            </a:r>
            <a:br>
              <a:rPr lang="en-US" dirty="0" smtClean="0"/>
            </a:br>
            <a:r>
              <a:rPr lang="en-US" dirty="0" smtClean="0"/>
              <a:t>application for Angel assistance.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93" y="2133600"/>
            <a:ext cx="54768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4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399"/>
            <a:ext cx="650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Application Time -  using the preregistration detail.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503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main menu, select Search </a:t>
            </a:r>
            <a:r>
              <a:rPr lang="en-US" dirty="0" err="1" smtClean="0"/>
              <a:t>PreRegistration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6372225" cy="1990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6" y="4114800"/>
            <a:ext cx="4761091" cy="448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2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14400"/>
            <a:ext cx="4642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Locate the Preregistration application either by </a:t>
            </a:r>
            <a:br>
              <a:rPr lang="en-US" dirty="0" smtClean="0"/>
            </a:br>
            <a:r>
              <a:rPr lang="en-US" dirty="0" smtClean="0"/>
              <a:t>last name or </a:t>
            </a:r>
            <a:r>
              <a:rPr lang="en-US" dirty="0" err="1" smtClean="0"/>
              <a:t>Prereg</a:t>
            </a:r>
            <a:r>
              <a:rPr lang="en-US" dirty="0" smtClean="0"/>
              <a:t> ID.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628775"/>
            <a:ext cx="5924550" cy="5886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924800"/>
            <a:ext cx="508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any of the children are too old, uncheck that child </a:t>
            </a:r>
            <a:br>
              <a:rPr lang="en-US" dirty="0" smtClean="0"/>
            </a:br>
            <a:r>
              <a:rPr lang="en-US" dirty="0" smtClean="0"/>
              <a:t>before clicking on Add New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0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16" y="1244056"/>
            <a:ext cx="5159326" cy="49985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312" y="609600"/>
            <a:ext cx="5157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each screen on the application as normal.  </a:t>
            </a:r>
            <a:br>
              <a:rPr lang="en-US" dirty="0" smtClean="0"/>
            </a:br>
            <a:r>
              <a:rPr lang="en-US" dirty="0" smtClean="0"/>
              <a:t>Only those children selected will be imported.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279" y="6705600"/>
            <a:ext cx="2447925" cy="1619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312" y="6858000"/>
            <a:ext cx="2239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report is also available to download a spreadsheet of all preregistration applications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5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152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4</cp:revision>
  <dcterms:created xsi:type="dcterms:W3CDTF">2015-08-01T18:08:54Z</dcterms:created>
  <dcterms:modified xsi:type="dcterms:W3CDTF">2015-08-01T18:52:15Z</dcterms:modified>
</cp:coreProperties>
</file>