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556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23E8-0871-4DD6-9E6C-344DB635020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5F74-B386-42F7-AE8F-C633AA83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5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23E8-0871-4DD6-9E6C-344DB635020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5F74-B386-42F7-AE8F-C633AA83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41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23E8-0871-4DD6-9E6C-344DB635020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5F74-B386-42F7-AE8F-C633AA83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23E8-0871-4DD6-9E6C-344DB635020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5F74-B386-42F7-AE8F-C633AA83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1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23E8-0871-4DD6-9E6C-344DB635020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5F74-B386-42F7-AE8F-C633AA83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8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23E8-0871-4DD6-9E6C-344DB635020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5F74-B386-42F7-AE8F-C633AA83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1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23E8-0871-4DD6-9E6C-344DB635020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5F74-B386-42F7-AE8F-C633AA83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3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23E8-0871-4DD6-9E6C-344DB635020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5F74-B386-42F7-AE8F-C633AA83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48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23E8-0871-4DD6-9E6C-344DB635020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5F74-B386-42F7-AE8F-C633AA83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0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23E8-0871-4DD6-9E6C-344DB635020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5F74-B386-42F7-AE8F-C633AA83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646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23E8-0871-4DD6-9E6C-344DB635020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5F74-B386-42F7-AE8F-C633AA83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1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F23E8-0871-4DD6-9E6C-344DB635020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95F74-B386-42F7-AE8F-C633AA83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3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609600"/>
            <a:ext cx="3850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Working with Preregistration.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219200"/>
            <a:ext cx="554844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Preregistration module has been added. </a:t>
            </a:r>
            <a:br>
              <a:rPr lang="en-US" dirty="0" smtClean="0"/>
            </a:br>
            <a:r>
              <a:rPr lang="en-US" dirty="0" smtClean="0"/>
              <a:t>Sites can allow clients to complete a portion of their</a:t>
            </a:r>
            <a:br>
              <a:rPr lang="en-US" dirty="0" smtClean="0"/>
            </a:br>
            <a:r>
              <a:rPr lang="en-US" dirty="0" smtClean="0"/>
              <a:t>application online, in advance of their interview with the </a:t>
            </a:r>
            <a:br>
              <a:rPr lang="en-US" dirty="0" smtClean="0"/>
            </a:br>
            <a:r>
              <a:rPr lang="en-US" dirty="0" smtClean="0"/>
              <a:t>Angel intake case worker.</a:t>
            </a:r>
          </a:p>
          <a:p>
            <a:r>
              <a:rPr lang="en-US" dirty="0" smtClean="0"/>
              <a:t>1. Activate the Appointment type application on the site</a:t>
            </a:r>
            <a:br>
              <a:rPr lang="en-US" dirty="0" smtClean="0"/>
            </a:br>
            <a:r>
              <a:rPr lang="en-US" dirty="0" smtClean="0"/>
              <a:t>setup screen.  Go to the Corps Setup Info 3 menu.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317" y="3048000"/>
            <a:ext cx="5587999" cy="276112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54201" y="6019800"/>
            <a:ext cx="58086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type 03 – Appointment, change the status to Automatic.</a:t>
            </a:r>
            <a:br>
              <a:rPr lang="en-US" dirty="0" smtClean="0"/>
            </a:br>
            <a:r>
              <a:rPr lang="en-US" dirty="0" smtClean="0"/>
              <a:t>2.  At the bottom of this screen, </a:t>
            </a:r>
            <a:br>
              <a:rPr lang="en-US" dirty="0" smtClean="0"/>
            </a:br>
            <a:r>
              <a:rPr lang="en-US" dirty="0" smtClean="0"/>
              <a:t>    create a secret code that clients will use on the </a:t>
            </a:r>
            <a:br>
              <a:rPr lang="en-US" dirty="0" smtClean="0"/>
            </a:br>
            <a:r>
              <a:rPr lang="en-US" dirty="0" smtClean="0"/>
              <a:t>   preregistration URL to complete their </a:t>
            </a:r>
            <a:r>
              <a:rPr lang="en-US" dirty="0" err="1" smtClean="0"/>
              <a:t>prereg</a:t>
            </a:r>
            <a:r>
              <a:rPr lang="en-US" dirty="0" smtClean="0"/>
              <a:t> application.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84" y="7391400"/>
            <a:ext cx="5800725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521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457200"/>
            <a:ext cx="4460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 Create a range of Appointment type dates.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914400"/>
            <a:ext cx="2543175" cy="11239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2286000"/>
            <a:ext cx="54584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Like Angel appointments, Application appointments</a:t>
            </a:r>
            <a:br>
              <a:rPr lang="en-US" dirty="0" smtClean="0"/>
            </a:br>
            <a:r>
              <a:rPr lang="en-US" dirty="0" smtClean="0"/>
              <a:t>require a ‘0’ record on the starting date, </a:t>
            </a:r>
            <a:br>
              <a:rPr lang="en-US" dirty="0" smtClean="0"/>
            </a:br>
            <a:r>
              <a:rPr lang="en-US" dirty="0" smtClean="0"/>
              <a:t>A range of dates and number of appointments to assign,</a:t>
            </a:r>
            <a:br>
              <a:rPr lang="en-US" dirty="0" smtClean="0"/>
            </a:br>
            <a:r>
              <a:rPr lang="en-US" dirty="0" smtClean="0"/>
              <a:t>And an ending count like 20000 for the last time.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674" y="3657600"/>
            <a:ext cx="508635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2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6499" y="2590800"/>
            <a:ext cx="6107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http://www.pwhdev.com/hosted03/AngelWeb/loginangel.html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90600"/>
            <a:ext cx="590629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Clients should be given the URL for your site and the secret</a:t>
            </a:r>
            <a:br>
              <a:rPr lang="en-US" dirty="0" smtClean="0"/>
            </a:br>
            <a:r>
              <a:rPr lang="en-US" dirty="0" smtClean="0"/>
              <a:t>code so that their preregistration application will be assigned</a:t>
            </a:r>
            <a:br>
              <a:rPr lang="en-US" dirty="0" smtClean="0"/>
            </a:br>
            <a:r>
              <a:rPr lang="en-US" dirty="0" smtClean="0"/>
              <a:t>to your site.</a:t>
            </a:r>
            <a:br>
              <a:rPr lang="en-US" dirty="0" smtClean="0"/>
            </a:br>
            <a:r>
              <a:rPr lang="en-US" dirty="0" smtClean="0"/>
              <a:t>The URL is the same as your AngelWeb site, except it has </a:t>
            </a:r>
            <a:br>
              <a:rPr lang="en-US" dirty="0" smtClean="0"/>
            </a:br>
            <a:r>
              <a:rPr lang="en-US" dirty="0" smtClean="0"/>
              <a:t>loginangel.html at the end instead of your normal login.html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200400"/>
            <a:ext cx="578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Client will enter the Angel Code and proceed to complete</a:t>
            </a:r>
            <a:br>
              <a:rPr lang="en-US" dirty="0" smtClean="0"/>
            </a:br>
            <a:r>
              <a:rPr lang="en-US" dirty="0" smtClean="0"/>
              <a:t>the preregistration.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43" y="4038600"/>
            <a:ext cx="5638800" cy="272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022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14400"/>
            <a:ext cx="5534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will complete the basic information for their family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447800"/>
            <a:ext cx="6248400" cy="50593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391400"/>
            <a:ext cx="5943600" cy="12087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2148" y="6772295"/>
            <a:ext cx="5508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When done, they will click on Add New Record to submit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893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990600"/>
            <a:ext cx="5552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They will receive an appointment time for their follow-up</a:t>
            </a:r>
            <a:br>
              <a:rPr lang="en-US" dirty="0" smtClean="0"/>
            </a:br>
            <a:r>
              <a:rPr lang="en-US" dirty="0" smtClean="0"/>
              <a:t>visit with the Angel Intake case worker to complete their</a:t>
            </a:r>
            <a:br>
              <a:rPr lang="en-US" dirty="0" smtClean="0"/>
            </a:br>
            <a:r>
              <a:rPr lang="en-US" dirty="0" smtClean="0"/>
              <a:t>application for Angel assistance.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93" y="2133600"/>
            <a:ext cx="5476875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646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33399"/>
            <a:ext cx="6502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Application Time -  using the preregistration detail.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371600"/>
            <a:ext cx="5035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the main menu, select Search </a:t>
            </a:r>
            <a:r>
              <a:rPr lang="en-US" dirty="0" err="1" smtClean="0"/>
              <a:t>PreRegistration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05000"/>
            <a:ext cx="6372225" cy="1990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66" y="4114800"/>
            <a:ext cx="4761091" cy="4489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326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914400"/>
            <a:ext cx="4642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Locate the Preregistration application either by </a:t>
            </a:r>
            <a:br>
              <a:rPr lang="en-US" dirty="0" smtClean="0"/>
            </a:br>
            <a:r>
              <a:rPr lang="en-US" dirty="0" smtClean="0"/>
              <a:t>last name or </a:t>
            </a:r>
            <a:r>
              <a:rPr lang="en-US" dirty="0" err="1" smtClean="0"/>
              <a:t>Prereg</a:t>
            </a:r>
            <a:r>
              <a:rPr lang="en-US" dirty="0" smtClean="0"/>
              <a:t> ID.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1628775"/>
            <a:ext cx="5924550" cy="58864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0" y="7924800"/>
            <a:ext cx="5083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any of the children are too old, uncheck that child </a:t>
            </a:r>
            <a:br>
              <a:rPr lang="en-US" dirty="0" smtClean="0"/>
            </a:br>
            <a:r>
              <a:rPr lang="en-US" dirty="0" smtClean="0"/>
              <a:t>before clicking on Add New Record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100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16" y="1244056"/>
            <a:ext cx="5159326" cy="49985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2312" y="609600"/>
            <a:ext cx="5157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Complete each screen on the application as normal.  </a:t>
            </a:r>
            <a:br>
              <a:rPr lang="en-US" dirty="0" smtClean="0"/>
            </a:br>
            <a:r>
              <a:rPr lang="en-US" dirty="0" smtClean="0"/>
              <a:t>Only those children selected will be imported.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279" y="6705600"/>
            <a:ext cx="2447925" cy="16192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2312" y="6858000"/>
            <a:ext cx="2239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report is also available to download a spreadsheet of all preregistration applications available.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254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152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</dc:creator>
  <cp:lastModifiedBy>Peter</cp:lastModifiedBy>
  <cp:revision>4</cp:revision>
  <dcterms:created xsi:type="dcterms:W3CDTF">2015-08-01T18:08:54Z</dcterms:created>
  <dcterms:modified xsi:type="dcterms:W3CDTF">2015-08-01T18:52:15Z</dcterms:modified>
</cp:coreProperties>
</file>